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10/16/2019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729900115"/>
              </p:ext>
            </p:extLst>
          </p:nvPr>
        </p:nvGraphicFramePr>
        <p:xfrm>
          <a:off x="180474" y="223710"/>
          <a:ext cx="7025777" cy="2970210"/>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Profoundly Evil</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in shooting box,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4 paper, 8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failing to perform a mandatory reload between arrays will be a procedural penalty per shot fired. Failure to fire weak hand/side only will be a procedural per shot fired.</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the steel OR the paper, perform a mandatory reload, then engage the remaining array. All paper targets are a single array, all steel is a single array.</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04304850-3D58-47DD-912B-EF923C08F2AF}"/>
              </a:ext>
            </a:extLst>
          </p:cNvPr>
          <p:cNvPicPr>
            <a:picLocks noChangeAspect="1"/>
          </p:cNvPicPr>
          <p:nvPr/>
        </p:nvPicPr>
        <p:blipFill>
          <a:blip r:embed="rId5"/>
          <a:stretch>
            <a:fillRect/>
          </a:stretch>
        </p:blipFill>
        <p:spPr>
          <a:xfrm>
            <a:off x="867275" y="3271706"/>
            <a:ext cx="5580649" cy="569580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909310"/>
          </a:xfrm>
          <a:prstGeom prst="rect">
            <a:avLst/>
          </a:prstGeom>
          <a:noFill/>
        </p:spPr>
        <p:txBody>
          <a:bodyPr wrap="square" rtlCol="0">
            <a:spAutoFit/>
          </a:bodyPr>
          <a:lstStyle/>
          <a:p>
            <a:pPr algn="ctr"/>
            <a:r>
              <a:rPr lang="en-US" b="1" dirty="0"/>
              <a:t>Profoundly Evil</a:t>
            </a:r>
          </a:p>
          <a:p>
            <a:pPr algn="ctr"/>
            <a:r>
              <a:rPr lang="en-US" b="1" dirty="0"/>
              <a:t>Written Stage Briefing</a:t>
            </a:r>
          </a:p>
          <a:p>
            <a:r>
              <a:rPr lang="en-US" dirty="0"/>
              <a:t>Profoundly Evil is a 16 round, 80 point, Comstock Speed Shoot. There are four USPSA targets, four colt poppers, and four mini poppers. The best two hits on paper will score, and steel must fall to score. The start signal is audible.</a:t>
            </a:r>
          </a:p>
          <a:p>
            <a:endParaRPr lang="en-US" dirty="0"/>
          </a:p>
          <a:p>
            <a:r>
              <a:rPr lang="en-US" dirty="0"/>
              <a:t>Handgun start position is standing in shooting box with wrists below belt. Handgun is loaded and holstered.</a:t>
            </a:r>
          </a:p>
          <a:p>
            <a:endParaRPr lang="en-US" dirty="0"/>
          </a:p>
          <a:p>
            <a:r>
              <a:rPr lang="en-US" dirty="0"/>
              <a:t>PCC start position is standing in shooting box. Loaded carbine is held with both hands, shouldered, safety on, muzzle pointed at orange cone.</a:t>
            </a:r>
          </a:p>
          <a:p>
            <a:endParaRPr lang="en-US" dirty="0"/>
          </a:p>
          <a:p>
            <a:r>
              <a:rPr lang="en-US" dirty="0"/>
              <a:t>Upon start signal, engage either the steel or the paper targets, perform a mandatory reload, then engage the remaining targets weak hand only. PCC weak side only.</a:t>
            </a:r>
          </a:p>
          <a:p>
            <a:endParaRPr lang="en-US" dirty="0"/>
          </a:p>
          <a:p>
            <a:r>
              <a:rPr lang="en-US" dirty="0"/>
              <a:t>Failure to perform a mandatory reload between arrays will be a procedural penalty per shot fired. Failure to fire weak hand/side only will be a procedural per shot fired.</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1462</TotalTime>
  <Words>260</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208</cp:revision>
  <cp:lastPrinted>2016-01-15T21:54:08Z</cp:lastPrinted>
  <dcterms:created xsi:type="dcterms:W3CDTF">2002-08-21T12:11:08Z</dcterms:created>
  <dcterms:modified xsi:type="dcterms:W3CDTF">2019-10-16T21:30:46Z</dcterms:modified>
  <cp:category>Shooting</cp:category>
</cp:coreProperties>
</file>

<file path=docProps/thumbnail.jpeg>
</file>